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4280376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2087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41745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62617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83490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10436284" algn="l" defTabSz="417451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12523545" algn="l" defTabSz="417451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14610801" algn="l" defTabSz="417451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16698057" algn="l" defTabSz="417451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C6"/>
    <a:srgbClr val="868786"/>
    <a:srgbClr val="008786"/>
    <a:srgbClr val="D3E3F6"/>
    <a:srgbClr val="D2DDF2"/>
    <a:srgbClr val="BECEEC"/>
    <a:srgbClr val="AEC3E8"/>
    <a:srgbClr val="AE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3222" y="18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96918"/>
            <a:ext cx="25733931" cy="917506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8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3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55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7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11AB6D-6033-492B-836B-8B681A17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CD957-3192-4213-B167-2363FAD7D8E5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E38C0C-6F7D-440D-AB78-C1C5DC77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963A45-AB13-4319-8E5B-73C3EC3B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D8AE3-49C4-4E42-A1A0-A235B49BEC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053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4F4022-5B2C-4BF8-BB2B-8D12E192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2A7F0-2DEE-4197-BB56-A94B34E91400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B9DEF7-F664-43BA-8B3C-37D9C370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F644BF-0FAC-4784-A2C6-7440530E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0352E-5D5B-4710-ACD3-7E76E9E92D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21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49529" y="1714147"/>
            <a:ext cx="6811923" cy="36521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761" y="1714147"/>
            <a:ext cx="19931182" cy="36521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04803F-7B6C-4B6A-8F50-EADBA15A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B2279-BCDA-4D1B-8563-4E20EB2DB6DC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30B59-2977-4220-93DB-914DD6D6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4CE442-DF44-4F88-9381-D81202ED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DA768-DB48-4B15-A246-2477F72A519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9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83F9BC-A4D7-4406-9847-194099BC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A81A4-271F-4E76-859A-539A5BDFB1FC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509F33-0E6F-4B93-908C-788E7DD3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AF9ABC-B5AB-498A-B7CD-308C8DE1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FD2C8-8F2A-46B7-917D-03CFAECC0D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245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17658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4" y="18142071"/>
            <a:ext cx="25733931" cy="9363318"/>
          </a:xfrm>
        </p:spPr>
        <p:txBody>
          <a:bodyPr anchor="b"/>
          <a:lstStyle>
            <a:lvl1pPr marL="0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1pPr>
            <a:lvl2pPr marL="2018355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B3C84-2E39-49D4-848A-2B1D31CA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2EE8A-D2CE-474E-99C1-3F6B339623BF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06FA40-D10D-4873-A9BB-255D56B5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752AC9-C201-43ED-A91D-6F7046D2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D07E-F058-4AA8-9A1B-928846BEED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628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761" y="9987557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89900" y="9987557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9C77F02-C776-439E-A1A6-C77E3F9C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AA359-F167-4641-ABF4-F81F6991C97D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835EDE9-B193-4AA1-8577-4DA346FE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72D1258-C1A0-402A-B0F1-C6465F27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D0006-6E7B-4B4B-BA09-1D92BA00AB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15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7" y="9581307"/>
            <a:ext cx="13376810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7" y="13574340"/>
            <a:ext cx="13376810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395" y="9581307"/>
            <a:ext cx="13382064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395" y="13574340"/>
            <a:ext cx="13382064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B7E82F5-4260-4316-A234-E88F4F53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06748-C9FB-4BE3-9BCA-951F243B5B40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75D46EC-F370-4FE4-97AD-59320323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DD232DC-5C5F-45B7-95B9-62E1B61C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6AAF-FEA6-4F71-9140-883047B4E4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823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82BA262-99B4-4322-A741-A2DCD6D2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3BE27-3A2D-40D4-B811-8976FDAE9DF6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47E5F60-FE93-4FBE-9513-0EAD8AC4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2D45344-1609-4691-9289-D70E9E83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5A7FA-673D-4D86-A752-280B89E34D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546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3DDCA0B-FF3D-4EE1-8141-621B9D21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F3772-4644-4DD0-B0EF-B63840F7279E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ED30609-3FA0-4216-AE23-65A57A37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E89D06C-6C5F-48AF-8383-0C8026A4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41E3-F5BF-4C62-BF8B-BEA0BD6037F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151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7" y="1704225"/>
            <a:ext cx="9960338" cy="72528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72" y="1704233"/>
            <a:ext cx="16924687" cy="36531827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67" y="8957087"/>
            <a:ext cx="9960338" cy="29278968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91DAF2B-CE6A-4202-B5E9-F4352EF1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1D759-3F46-4614-A7A3-50AEDBB24B5A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74867AC-A802-47FD-94B6-B62DCD8A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E67788C-B354-4002-8C95-A4102EC4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6E67-E9C4-4FFB-A743-A194A8BC6F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373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62636"/>
            <a:ext cx="18165128" cy="35372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4594"/>
            <a:ext cx="18165128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499901"/>
            <a:ext cx="18165128" cy="5023493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1018ED4-1752-48A4-8EDD-CD0FEF64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87634-BD56-4BE1-85E2-6F79145A1031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BD8157C-D201-406E-9A93-DC68E54E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3AEF39A-6462-4B95-BA2C-D6F0EC65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41677-F814-4F31-973B-108F7973BF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451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2EF2310B-59F7-4331-BCFE-97BC289FF6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13761" y="1716611"/>
            <a:ext cx="27247692" cy="713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9481B62C-8265-4506-8FEC-05AAD2450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13761" y="9987545"/>
            <a:ext cx="27247692" cy="2824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69204B-32C1-4401-BDCC-F4164371C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3761" y="39675233"/>
            <a:ext cx="7064216" cy="2273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5298">
                <a:solidFill>
                  <a:srgbClr val="898989"/>
                </a:solidFill>
              </a:defRPr>
            </a:lvl1pPr>
          </a:lstStyle>
          <a:p>
            <a:fld id="{0E4704CC-1C1E-4FAD-9857-593DA7E578B4}" type="datetimeFigureOut">
              <a:rPr lang="de-DE" altLang="de-DE"/>
              <a:pPr/>
              <a:t>07.03.2023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420711-D413-4B14-A8B7-8966A268E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4031" y="39675233"/>
            <a:ext cx="9587151" cy="2273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29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E4A7A8-F1EF-483A-8806-5C2DAB0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97236" y="39675233"/>
            <a:ext cx="7064216" cy="2273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5298">
                <a:solidFill>
                  <a:srgbClr val="898989"/>
                </a:solidFill>
              </a:defRPr>
            </a:lvl1pPr>
          </a:lstStyle>
          <a:p>
            <a:fld id="{3E2B2015-3869-4655-B836-C548FEFEA6E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424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2018355" algn="ctr" rtl="0" fontAlgn="base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</a:defRPr>
      </a:lvl6pPr>
      <a:lvl7pPr marL="4036710" algn="ctr" rtl="0" fontAlgn="base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</a:defRPr>
      </a:lvl7pPr>
      <a:lvl8pPr marL="6055065" algn="ctr" rtl="0" fontAlgn="base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</a:defRPr>
      </a:lvl8pPr>
      <a:lvl9pPr marL="8073420" algn="ctr" rtl="0" fontAlgn="base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</a:defRPr>
      </a:lvl9pPr>
    </p:titleStyle>
    <p:bodyStyle>
      <a:lvl1pPr marL="1513766" indent="-15137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12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3279827" indent="-12614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36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5045888" indent="-1009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7064243" indent="-1009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2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9082598" indent="-1009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82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110095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C3F6EF60-CE1A-49EE-A50D-7540342C37BB}"/>
              </a:ext>
            </a:extLst>
          </p:cNvPr>
          <p:cNvSpPr/>
          <p:nvPr/>
        </p:nvSpPr>
        <p:spPr>
          <a:xfrm>
            <a:off x="0" y="0"/>
            <a:ext cx="900000" cy="42804000"/>
          </a:xfrm>
          <a:prstGeom prst="rect">
            <a:avLst/>
          </a:prstGeom>
          <a:solidFill>
            <a:srgbClr val="D3E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BB0B116-862E-4EDB-B963-F40D74F2F9C9}"/>
              </a:ext>
            </a:extLst>
          </p:cNvPr>
          <p:cNvSpPr/>
          <p:nvPr/>
        </p:nvSpPr>
        <p:spPr>
          <a:xfrm>
            <a:off x="0" y="0"/>
            <a:ext cx="30275213" cy="900000"/>
          </a:xfrm>
          <a:prstGeom prst="rect">
            <a:avLst/>
          </a:prstGeom>
          <a:solidFill>
            <a:srgbClr val="D3E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CCE1E78-DA4F-402C-9398-F33FA903DAA1}"/>
              </a:ext>
            </a:extLst>
          </p:cNvPr>
          <p:cNvSpPr/>
          <p:nvPr/>
        </p:nvSpPr>
        <p:spPr>
          <a:xfrm>
            <a:off x="-1" y="39671999"/>
            <a:ext cx="30276000" cy="720000"/>
          </a:xfrm>
          <a:prstGeom prst="rect">
            <a:avLst/>
          </a:prstGeom>
          <a:solidFill>
            <a:srgbClr val="D3E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C8D68A-EA52-49C3-B390-4913C3BE4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9537" y="1186075"/>
            <a:ext cx="15840000" cy="176605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0595" dirty="0">
                <a:solidFill>
                  <a:srgbClr val="868786"/>
                </a:solidFill>
                <a:ea typeface="+mj-ea"/>
              </a:rPr>
              <a:t>Titel des Posters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033672C8-6AE6-49DF-97CD-06D282BA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68" y="1338557"/>
            <a:ext cx="6904314" cy="395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50C171D-0A91-4BAE-B918-BA35C7D9257D}"/>
              </a:ext>
            </a:extLst>
          </p:cNvPr>
          <p:cNvSpPr/>
          <p:nvPr/>
        </p:nvSpPr>
        <p:spPr>
          <a:xfrm>
            <a:off x="0" y="41904000"/>
            <a:ext cx="30275213" cy="900000"/>
          </a:xfrm>
          <a:prstGeom prst="rect">
            <a:avLst/>
          </a:prstGeom>
          <a:solidFill>
            <a:srgbClr val="D3E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4864EA4-87C3-4A2D-BCCE-D3499D090E79}"/>
              </a:ext>
            </a:extLst>
          </p:cNvPr>
          <p:cNvSpPr/>
          <p:nvPr/>
        </p:nvSpPr>
        <p:spPr>
          <a:xfrm>
            <a:off x="29376000" y="0"/>
            <a:ext cx="900000" cy="42804000"/>
          </a:xfrm>
          <a:prstGeom prst="rect">
            <a:avLst/>
          </a:prstGeom>
          <a:solidFill>
            <a:srgbClr val="D3E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0D85B93-6237-465C-B6A5-C295173263CD}"/>
              </a:ext>
            </a:extLst>
          </p:cNvPr>
          <p:cNvSpPr/>
          <p:nvPr/>
        </p:nvSpPr>
        <p:spPr>
          <a:xfrm>
            <a:off x="0" y="5510487"/>
            <a:ext cx="30275217" cy="720000"/>
          </a:xfrm>
          <a:prstGeom prst="rect">
            <a:avLst/>
          </a:prstGeom>
          <a:solidFill>
            <a:srgbClr val="D3E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321" name="Titel 1">
            <a:extLst>
              <a:ext uri="{FF2B5EF4-FFF2-40B4-BE49-F238E27FC236}">
                <a16:creationId xmlns:a16="http://schemas.microsoft.com/office/drawing/2014/main" id="{4964AAFD-F8FE-488E-9B82-85EBE32161AE}"/>
              </a:ext>
            </a:extLst>
          </p:cNvPr>
          <p:cNvSpPr txBox="1">
            <a:spLocks/>
          </p:cNvSpPr>
          <p:nvPr/>
        </p:nvSpPr>
        <p:spPr bwMode="auto">
          <a:xfrm>
            <a:off x="8669537" y="3207764"/>
            <a:ext cx="15840000" cy="102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5298" dirty="0">
                <a:solidFill>
                  <a:srgbClr val="868786"/>
                </a:solidFill>
              </a:rPr>
              <a:t>Autor 1, Autor 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C6183BB-8023-46F9-9861-F2E1BAC76DD1}"/>
              </a:ext>
            </a:extLst>
          </p:cNvPr>
          <p:cNvSpPr txBox="1">
            <a:spLocks/>
          </p:cNvSpPr>
          <p:nvPr/>
        </p:nvSpPr>
        <p:spPr>
          <a:xfrm>
            <a:off x="8669537" y="4124767"/>
            <a:ext cx="15840000" cy="95310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3532" dirty="0">
                <a:solidFill>
                  <a:srgbClr val="868786"/>
                </a:solidFill>
              </a:rPr>
              <a:t>1 Abteilung , 2 Abteilung</a:t>
            </a:r>
          </a:p>
        </p:txBody>
      </p:sp>
      <p:sp>
        <p:nvSpPr>
          <p:cNvPr id="13323" name="Textfeld 4">
            <a:extLst>
              <a:ext uri="{FF2B5EF4-FFF2-40B4-BE49-F238E27FC236}">
                <a16:creationId xmlns:a16="http://schemas.microsoft.com/office/drawing/2014/main" id="{185BC61F-9479-4AA5-BA0D-FFDC751F8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64" y="40485649"/>
            <a:ext cx="28691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rgbClr val="868786"/>
                </a:solidFill>
              </a:rPr>
              <a:t>Korrespondenz: 	Prof. Dr. Dr. Max Mustermann, Mund-, Kiefer- und Gesichtschirurgie der Musteruniversitätsmedizin, </a:t>
            </a:r>
          </a:p>
          <a:p>
            <a:pPr eaLnBrk="1" hangingPunct="1"/>
            <a:r>
              <a:rPr lang="de-DE" altLang="de-DE" sz="3600" dirty="0">
                <a:solidFill>
                  <a:srgbClr val="868786"/>
                </a:solidFill>
              </a:rPr>
              <a:t>				Musterstraße 2, 12345 Musterhausen, Email: Max.Mustermann@universitätsmedizin.de</a:t>
            </a:r>
          </a:p>
        </p:txBody>
      </p:sp>
      <p:sp>
        <p:nvSpPr>
          <p:cNvPr id="13324" name="Textfeld 12">
            <a:extLst>
              <a:ext uri="{FF2B5EF4-FFF2-40B4-BE49-F238E27FC236}">
                <a16:creationId xmlns:a16="http://schemas.microsoft.com/office/drawing/2014/main" id="{9898EA54-CF88-422F-9D66-5B1167B3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60" y="6272606"/>
            <a:ext cx="10049689" cy="13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7946" dirty="0">
                <a:solidFill>
                  <a:srgbClr val="007FC6"/>
                </a:solidFill>
              </a:rPr>
              <a:t>E</a:t>
            </a:r>
            <a:r>
              <a:rPr lang="de-DE" altLang="de-DE" sz="7063" dirty="0">
                <a:solidFill>
                  <a:srgbClr val="007FC6"/>
                </a:solidFill>
              </a:rPr>
              <a:t>INLEITUNG:</a:t>
            </a:r>
          </a:p>
        </p:txBody>
      </p:sp>
      <p:sp>
        <p:nvSpPr>
          <p:cNvPr id="13325" name="Textfeld 14">
            <a:extLst>
              <a:ext uri="{FF2B5EF4-FFF2-40B4-BE49-F238E27FC236}">
                <a16:creationId xmlns:a16="http://schemas.microsoft.com/office/drawing/2014/main" id="{56C63720-7645-476F-A95F-1AE01AC81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27" y="12310554"/>
            <a:ext cx="12621678" cy="13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7946" dirty="0">
                <a:solidFill>
                  <a:srgbClr val="007FC6"/>
                </a:solidFill>
              </a:rPr>
              <a:t>M</a:t>
            </a:r>
            <a:r>
              <a:rPr lang="de-DE" altLang="de-DE" sz="7063" dirty="0">
                <a:solidFill>
                  <a:srgbClr val="007FC6"/>
                </a:solidFill>
              </a:rPr>
              <a:t>ATERIAL UND </a:t>
            </a:r>
            <a:r>
              <a:rPr lang="de-DE" altLang="de-DE" sz="7946" dirty="0">
                <a:solidFill>
                  <a:srgbClr val="007FC6"/>
                </a:solidFill>
              </a:rPr>
              <a:t>M</a:t>
            </a:r>
            <a:r>
              <a:rPr lang="de-DE" altLang="de-DE" sz="7063" dirty="0">
                <a:solidFill>
                  <a:srgbClr val="007FC6"/>
                </a:solidFill>
              </a:rPr>
              <a:t>ETHODEN:</a:t>
            </a:r>
          </a:p>
        </p:txBody>
      </p:sp>
      <p:sp>
        <p:nvSpPr>
          <p:cNvPr id="13326" name="Textfeld 15">
            <a:extLst>
              <a:ext uri="{FF2B5EF4-FFF2-40B4-BE49-F238E27FC236}">
                <a16:creationId xmlns:a16="http://schemas.microsoft.com/office/drawing/2014/main" id="{0097C19F-DE06-4CC9-B71E-B1BC5734B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27" y="19262630"/>
            <a:ext cx="10049689" cy="13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7946" dirty="0">
                <a:solidFill>
                  <a:srgbClr val="007FC6"/>
                </a:solidFill>
              </a:rPr>
              <a:t>E</a:t>
            </a:r>
            <a:r>
              <a:rPr lang="de-DE" altLang="de-DE" sz="7063" dirty="0">
                <a:solidFill>
                  <a:srgbClr val="007FC6"/>
                </a:solidFill>
              </a:rPr>
              <a:t>RGEBNISSE:</a:t>
            </a:r>
          </a:p>
        </p:txBody>
      </p:sp>
      <p:sp>
        <p:nvSpPr>
          <p:cNvPr id="13327" name="Textfeld 16">
            <a:extLst>
              <a:ext uri="{FF2B5EF4-FFF2-40B4-BE49-F238E27FC236}">
                <a16:creationId xmlns:a16="http://schemas.microsoft.com/office/drawing/2014/main" id="{F5ECB916-845F-441A-9CC1-CE81A4EC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27" y="26887507"/>
            <a:ext cx="10049689" cy="13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7946" dirty="0">
                <a:solidFill>
                  <a:srgbClr val="007FC6"/>
                </a:solidFill>
              </a:rPr>
              <a:t>D</a:t>
            </a:r>
            <a:r>
              <a:rPr lang="de-DE" altLang="de-DE" sz="7063" dirty="0">
                <a:solidFill>
                  <a:srgbClr val="007FC6"/>
                </a:solidFill>
              </a:rPr>
              <a:t>ISKUSSION:</a:t>
            </a:r>
          </a:p>
        </p:txBody>
      </p:sp>
      <p:sp>
        <p:nvSpPr>
          <p:cNvPr id="13328" name="Textfeld 17">
            <a:extLst>
              <a:ext uri="{FF2B5EF4-FFF2-40B4-BE49-F238E27FC236}">
                <a16:creationId xmlns:a16="http://schemas.microsoft.com/office/drawing/2014/main" id="{0963F565-DB51-44BC-9A2A-824BE0917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43" y="33881641"/>
            <a:ext cx="11051852" cy="13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7946" dirty="0">
                <a:solidFill>
                  <a:srgbClr val="007FC6"/>
                </a:solidFill>
              </a:rPr>
              <a:t>S</a:t>
            </a:r>
            <a:r>
              <a:rPr lang="de-DE" altLang="de-DE" sz="7063" dirty="0">
                <a:solidFill>
                  <a:srgbClr val="007FC6"/>
                </a:solidFill>
              </a:rPr>
              <a:t>CHLUSSFOLGERUNG:</a:t>
            </a:r>
          </a:p>
        </p:txBody>
      </p:sp>
      <p:sp>
        <p:nvSpPr>
          <p:cNvPr id="13329" name="Textfeld 13">
            <a:extLst>
              <a:ext uri="{FF2B5EF4-FFF2-40B4-BE49-F238E27FC236}">
                <a16:creationId xmlns:a16="http://schemas.microsoft.com/office/drawing/2014/main" id="{7B88E54C-22BE-423D-BDED-A6409BBA1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871" y="7541094"/>
            <a:ext cx="28684364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 dirty="0">
                <a:solidFill>
                  <a:srgbClr val="868786"/>
                </a:solidFill>
              </a:rPr>
              <a:t>Textkörper 1</a:t>
            </a:r>
          </a:p>
        </p:txBody>
      </p:sp>
      <p:sp>
        <p:nvSpPr>
          <p:cNvPr id="13330" name="Textfeld 19">
            <a:extLst>
              <a:ext uri="{FF2B5EF4-FFF2-40B4-BE49-F238E27FC236}">
                <a16:creationId xmlns:a16="http://schemas.microsoft.com/office/drawing/2014/main" id="{FD1F458B-4FAC-4CC4-8E5F-6C0E316B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76" y="13579028"/>
            <a:ext cx="2869137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>
                <a:solidFill>
                  <a:srgbClr val="868786"/>
                </a:solidFill>
              </a:rPr>
              <a:t>Textkörper 2</a:t>
            </a:r>
          </a:p>
        </p:txBody>
      </p:sp>
      <p:sp>
        <p:nvSpPr>
          <p:cNvPr id="13331" name="Textfeld 20">
            <a:extLst>
              <a:ext uri="{FF2B5EF4-FFF2-40B4-BE49-F238E27FC236}">
                <a16:creationId xmlns:a16="http://schemas.microsoft.com/office/drawing/2014/main" id="{269BFB4F-AF08-4887-AE8A-B1584D0C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76" y="20573162"/>
            <a:ext cx="2869137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 dirty="0">
                <a:solidFill>
                  <a:srgbClr val="868786"/>
                </a:solidFill>
              </a:rPr>
              <a:t>Textkörper 3</a:t>
            </a:r>
          </a:p>
        </p:txBody>
      </p:sp>
      <p:sp>
        <p:nvSpPr>
          <p:cNvPr id="13332" name="Textfeld 21">
            <a:extLst>
              <a:ext uri="{FF2B5EF4-FFF2-40B4-BE49-F238E27FC236}">
                <a16:creationId xmlns:a16="http://schemas.microsoft.com/office/drawing/2014/main" id="{FE2DC0EB-598D-454C-AF2E-BC44A5B56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76" y="28219057"/>
            <a:ext cx="2869137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>
                <a:solidFill>
                  <a:srgbClr val="868786"/>
                </a:solidFill>
              </a:rPr>
              <a:t>Textkörper 4</a:t>
            </a:r>
          </a:p>
        </p:txBody>
      </p:sp>
      <p:sp>
        <p:nvSpPr>
          <p:cNvPr id="13333" name="Textfeld 22">
            <a:extLst>
              <a:ext uri="{FF2B5EF4-FFF2-40B4-BE49-F238E27FC236}">
                <a16:creationId xmlns:a16="http://schemas.microsoft.com/office/drawing/2014/main" id="{22851A74-B807-4C6E-A094-EAA4D294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866" y="35192166"/>
            <a:ext cx="2869137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>
                <a:solidFill>
                  <a:srgbClr val="868786"/>
                </a:solidFill>
              </a:rPr>
              <a:t>Textkörper 4</a:t>
            </a:r>
          </a:p>
        </p:txBody>
      </p:sp>
      <p:sp>
        <p:nvSpPr>
          <p:cNvPr id="13338" name="Textfeld 2">
            <a:extLst>
              <a:ext uri="{FF2B5EF4-FFF2-40B4-BE49-F238E27FC236}">
                <a16:creationId xmlns:a16="http://schemas.microsoft.com/office/drawing/2014/main" id="{25B7EA21-6A22-4F95-B66E-B0AF577A5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806" y="100800"/>
            <a:ext cx="343640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de-DE" altLang="de-DE" sz="6000" b="1" dirty="0"/>
              <a:t>ID: 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29ED06F-5614-438D-A728-BCD09696DAD5}"/>
              </a:ext>
            </a:extLst>
          </p:cNvPr>
          <p:cNvSpPr/>
          <p:nvPr/>
        </p:nvSpPr>
        <p:spPr>
          <a:xfrm>
            <a:off x="0" y="0"/>
            <a:ext cx="30276000" cy="42804000"/>
          </a:xfrm>
          <a:prstGeom prst="rect">
            <a:avLst/>
          </a:prstGeom>
          <a:noFill/>
          <a:ln w="1968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E213CA7-1ACA-4568-B3D1-C3A898C4FE18}"/>
              </a:ext>
            </a:extLst>
          </p:cNvPr>
          <p:cNvSpPr txBox="1"/>
          <p:nvPr/>
        </p:nvSpPr>
        <p:spPr>
          <a:xfrm>
            <a:off x="24163455" y="1848413"/>
            <a:ext cx="4897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ggf. Logo </a:t>
            </a:r>
          </a:p>
          <a:p>
            <a:pPr algn="ctr"/>
            <a:r>
              <a:rPr lang="de-DE" sz="6000" dirty="0"/>
              <a:t>der Einrichtung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Benutzerdefiniert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Titel des Posters</vt:lpstr>
    </vt:vector>
  </TitlesOfParts>
  <Company>Universitätsmedizin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Walter, Christian</dc:creator>
  <cp:lastModifiedBy>Nina Henkel</cp:lastModifiedBy>
  <cp:revision>14</cp:revision>
  <cp:lastPrinted>2023-03-07T07:28:46Z</cp:lastPrinted>
  <dcterms:created xsi:type="dcterms:W3CDTF">2014-03-25T09:14:48Z</dcterms:created>
  <dcterms:modified xsi:type="dcterms:W3CDTF">2023-03-07T11:39:27Z</dcterms:modified>
</cp:coreProperties>
</file>