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9" r:id="rId3"/>
    <p:sldId id="264" r:id="rId4"/>
    <p:sldId id="265" r:id="rId5"/>
    <p:sldId id="27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CBB"/>
    <a:srgbClr val="005277"/>
    <a:srgbClr val="5C9B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0" autoAdjust="0"/>
  </p:normalViewPr>
  <p:slideViewPr>
    <p:cSldViewPr snapToGrid="0">
      <p:cViewPr varScale="1">
        <p:scale>
          <a:sx n="104" d="100"/>
          <a:sy n="104" d="100"/>
        </p:scale>
        <p:origin x="75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9AD4-A3AD-4770-BCED-E1D0E50CCB1E}" type="datetimeFigureOut">
              <a:rPr lang="de-DE" smtClean="0"/>
              <a:t>14.03.2023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84BD8-8F35-418A-9C7C-FF950E4438B9}" type="slidenum">
              <a:rPr lang="de-DE" smtClean="0"/>
              <a:t>‹Nr.›</a:t>
            </a:fld>
            <a:endParaRPr lang="de-DE"/>
          </a:p>
        </p:txBody>
      </p:sp>
    </p:spTree>
    <p:extLst>
      <p:ext uri="{BB962C8B-B14F-4D97-AF65-F5344CB8AC3E}">
        <p14:creationId xmlns:p14="http://schemas.microsoft.com/office/powerpoint/2010/main" val="38212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F84BD8-8F35-418A-9C7C-FF950E4438B9}" type="slidenum">
              <a:rPr lang="de-DE" smtClean="0"/>
              <a:t>3</a:t>
            </a:fld>
            <a:endParaRPr lang="de-DE"/>
          </a:p>
        </p:txBody>
      </p:sp>
    </p:spTree>
    <p:extLst>
      <p:ext uri="{BB962C8B-B14F-4D97-AF65-F5344CB8AC3E}">
        <p14:creationId xmlns:p14="http://schemas.microsoft.com/office/powerpoint/2010/main" val="2437191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DGMKG Layou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67D3082-49AB-41C6-9CA3-1241F225B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25" b="71950"/>
          <a:stretch/>
        </p:blipFill>
        <p:spPr>
          <a:xfrm>
            <a:off x="0" y="10"/>
            <a:ext cx="12192000" cy="1647647"/>
          </a:xfrm>
          <a:prstGeom prst="rect">
            <a:avLst/>
          </a:prstGeom>
        </p:spPr>
      </p:pic>
      <p:grpSp>
        <p:nvGrpSpPr>
          <p:cNvPr id="4" name="Gruppieren 3">
            <a:extLst>
              <a:ext uri="{FF2B5EF4-FFF2-40B4-BE49-F238E27FC236}">
                <a16:creationId xmlns:a16="http://schemas.microsoft.com/office/drawing/2014/main" id="{8774BF12-0587-4E42-B21B-E5F58987702B}"/>
              </a:ext>
            </a:extLst>
          </p:cNvPr>
          <p:cNvGrpSpPr/>
          <p:nvPr userDrawn="1"/>
        </p:nvGrpSpPr>
        <p:grpSpPr>
          <a:xfrm>
            <a:off x="0" y="1647658"/>
            <a:ext cx="12192000" cy="5210342"/>
            <a:chOff x="0" y="1647658"/>
            <a:chExt cx="12192000" cy="5210342"/>
          </a:xfrm>
        </p:grpSpPr>
        <p:pic>
          <p:nvPicPr>
            <p:cNvPr id="21" name="Grafik 20">
              <a:extLst>
                <a:ext uri="{FF2B5EF4-FFF2-40B4-BE49-F238E27FC236}">
                  <a16:creationId xmlns:a16="http://schemas.microsoft.com/office/drawing/2014/main" id="{A6501246-D418-4D47-97E0-61ED325854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9306"/>
            <a:stretch/>
          </p:blipFill>
          <p:spPr>
            <a:xfrm>
              <a:off x="0" y="1647658"/>
              <a:ext cx="12192000" cy="5210342"/>
            </a:xfrm>
            <a:prstGeom prst="rect">
              <a:avLst/>
            </a:prstGeom>
          </p:spPr>
        </p:pic>
        <p:pic>
          <p:nvPicPr>
            <p:cNvPr id="3" name="Grafik 2">
              <a:extLst>
                <a:ext uri="{FF2B5EF4-FFF2-40B4-BE49-F238E27FC236}">
                  <a16:creationId xmlns:a16="http://schemas.microsoft.com/office/drawing/2014/main" id="{650CDFF9-D811-4F2C-8D8F-A1C0900A39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5715" t="30265"/>
            <a:stretch/>
          </p:blipFill>
          <p:spPr>
            <a:xfrm>
              <a:off x="11625947" y="1876119"/>
              <a:ext cx="522512" cy="4782447"/>
            </a:xfrm>
            <a:prstGeom prst="rect">
              <a:avLst/>
            </a:prstGeom>
          </p:spPr>
        </p:pic>
      </p:grpSp>
    </p:spTree>
    <p:extLst>
      <p:ext uri="{BB962C8B-B14F-4D97-AF65-F5344CB8AC3E}">
        <p14:creationId xmlns:p14="http://schemas.microsoft.com/office/powerpoint/2010/main" val="83521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und Inhalt DGMKG Layou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9A4B0F7-09F4-4886-A83C-11EC3E62D374}"/>
              </a:ext>
            </a:extLst>
          </p:cNvPr>
          <p:cNvSpPr>
            <a:spLocks noGrp="1"/>
          </p:cNvSpPr>
          <p:nvPr>
            <p:ph idx="1"/>
          </p:nvPr>
        </p:nvSpPr>
        <p:spPr>
          <a:xfrm>
            <a:off x="609599" y="2473011"/>
            <a:ext cx="10982325" cy="4204014"/>
          </a:xfrm>
        </p:spPr>
        <p:txBody>
          <a:bodyPr>
            <a:normAutofit/>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C3F8B983-1C4A-41D9-BA58-728C5DAB9C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25" b="71950"/>
          <a:stretch/>
        </p:blipFill>
        <p:spPr>
          <a:xfrm>
            <a:off x="0" y="10"/>
            <a:ext cx="12192000" cy="1647647"/>
          </a:xfrm>
          <a:prstGeom prst="rect">
            <a:avLst/>
          </a:prstGeom>
        </p:spPr>
      </p:pic>
      <p:cxnSp>
        <p:nvCxnSpPr>
          <p:cNvPr id="10" name="Gerader Verbinder 9">
            <a:extLst>
              <a:ext uri="{FF2B5EF4-FFF2-40B4-BE49-F238E27FC236}">
                <a16:creationId xmlns:a16="http://schemas.microsoft.com/office/drawing/2014/main" id="{5216F706-5863-44AD-8E36-180EF4DA2D94}"/>
              </a:ext>
            </a:extLst>
          </p:cNvPr>
          <p:cNvCxnSpPr/>
          <p:nvPr userDrawn="1"/>
        </p:nvCxnSpPr>
        <p:spPr>
          <a:xfrm>
            <a:off x="0" y="1647657"/>
            <a:ext cx="12192000" cy="0"/>
          </a:xfrm>
          <a:prstGeom prst="line">
            <a:avLst/>
          </a:prstGeom>
          <a:ln>
            <a:gradFill flip="none" rotWithShape="1">
              <a:gsLst>
                <a:gs pos="0">
                  <a:srgbClr val="5C9BBA"/>
                </a:gs>
                <a:gs pos="100000">
                  <a:srgbClr val="005277"/>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D45D7E71-B6AC-40F2-865D-15005A6D561E}"/>
              </a:ext>
            </a:extLst>
          </p:cNvPr>
          <p:cNvSpPr>
            <a:spLocks noGrp="1"/>
          </p:cNvSpPr>
          <p:nvPr>
            <p:ph type="title"/>
          </p:nvPr>
        </p:nvSpPr>
        <p:spPr>
          <a:xfrm>
            <a:off x="609599" y="1729893"/>
            <a:ext cx="10982325" cy="660882"/>
          </a:xfrm>
          <a:prstGeom prst="rect">
            <a:avLst/>
          </a:prstGeom>
        </p:spPr>
        <p:txBody>
          <a:bodyPr>
            <a:noAutofit/>
          </a:bodyPr>
          <a:lstStyle>
            <a:lvl1pPr>
              <a:defRPr sz="3600">
                <a:latin typeface="+mn-lt"/>
              </a:defRPr>
            </a:lvl1pPr>
          </a:lstStyle>
          <a:p>
            <a:r>
              <a:rPr lang="de-DE" dirty="0"/>
              <a:t>Mastertitelformat bearbeiten</a:t>
            </a:r>
          </a:p>
        </p:txBody>
      </p:sp>
    </p:spTree>
    <p:extLst>
      <p:ext uri="{BB962C8B-B14F-4D97-AF65-F5344CB8AC3E}">
        <p14:creationId xmlns:p14="http://schemas.microsoft.com/office/powerpoint/2010/main" val="408617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und zwei Inhalte DGMKG Layou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CC526D-D7F1-4F18-AE9B-DD0E8C5BFA4C}"/>
              </a:ext>
            </a:extLst>
          </p:cNvPr>
          <p:cNvSpPr>
            <a:spLocks noGrp="1"/>
          </p:cNvSpPr>
          <p:nvPr>
            <p:ph sz="half" idx="1"/>
          </p:nvPr>
        </p:nvSpPr>
        <p:spPr>
          <a:xfrm>
            <a:off x="609599" y="2473011"/>
            <a:ext cx="5400676" cy="4204014"/>
          </a:xfrm>
        </p:spPr>
        <p:txBody>
          <a:bodyPr>
            <a:normAutofit/>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EE19F67C-558F-42D4-BC31-13EF4D50532A}"/>
              </a:ext>
            </a:extLst>
          </p:cNvPr>
          <p:cNvSpPr>
            <a:spLocks noGrp="1"/>
          </p:cNvSpPr>
          <p:nvPr>
            <p:ph sz="half" idx="2"/>
          </p:nvPr>
        </p:nvSpPr>
        <p:spPr>
          <a:xfrm>
            <a:off x="6181725" y="2473325"/>
            <a:ext cx="5400676" cy="4203700"/>
          </a:xfrm>
        </p:spPr>
        <p:txBody>
          <a:bodyPr>
            <a:normAutofit/>
          </a:bodyPr>
          <a:lstStyle>
            <a:lvl1pPr>
              <a:defRPr sz="24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8" name="Grafik 7">
            <a:extLst>
              <a:ext uri="{FF2B5EF4-FFF2-40B4-BE49-F238E27FC236}">
                <a16:creationId xmlns:a16="http://schemas.microsoft.com/office/drawing/2014/main" id="{D7B9BBBD-7C52-4784-B274-83AB5518C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25" b="71950"/>
          <a:stretch/>
        </p:blipFill>
        <p:spPr>
          <a:xfrm>
            <a:off x="0" y="10"/>
            <a:ext cx="12192000" cy="1647647"/>
          </a:xfrm>
          <a:prstGeom prst="rect">
            <a:avLst/>
          </a:prstGeom>
        </p:spPr>
      </p:pic>
      <p:sp>
        <p:nvSpPr>
          <p:cNvPr id="9" name="Titel 1">
            <a:extLst>
              <a:ext uri="{FF2B5EF4-FFF2-40B4-BE49-F238E27FC236}">
                <a16:creationId xmlns:a16="http://schemas.microsoft.com/office/drawing/2014/main" id="{3D34E77B-3AD1-4C3C-A63E-1850331E6175}"/>
              </a:ext>
            </a:extLst>
          </p:cNvPr>
          <p:cNvSpPr>
            <a:spLocks noGrp="1"/>
          </p:cNvSpPr>
          <p:nvPr>
            <p:ph type="title"/>
          </p:nvPr>
        </p:nvSpPr>
        <p:spPr>
          <a:xfrm>
            <a:off x="609599" y="1729893"/>
            <a:ext cx="10982325" cy="660882"/>
          </a:xfrm>
          <a:prstGeom prst="rect">
            <a:avLst/>
          </a:prstGeom>
        </p:spPr>
        <p:txBody>
          <a:bodyPr vert="horz" lIns="91440" tIns="45720" rIns="91440" bIns="45720" rtlCol="0" anchor="ctr">
            <a:noAutofit/>
          </a:bodyPr>
          <a:lstStyle>
            <a:lvl1pPr>
              <a:defRPr lang="de-DE" sz="3600" dirty="0">
                <a:latin typeface="+mn-lt"/>
              </a:defRPr>
            </a:lvl1pPr>
          </a:lstStyle>
          <a:p>
            <a:pPr lvl="0"/>
            <a:r>
              <a:rPr lang="de-DE" dirty="0"/>
              <a:t>Mastertitelformat bearbeiten</a:t>
            </a:r>
          </a:p>
        </p:txBody>
      </p:sp>
      <p:cxnSp>
        <p:nvCxnSpPr>
          <p:cNvPr id="11" name="Gerader Verbinder 10">
            <a:extLst>
              <a:ext uri="{FF2B5EF4-FFF2-40B4-BE49-F238E27FC236}">
                <a16:creationId xmlns:a16="http://schemas.microsoft.com/office/drawing/2014/main" id="{AAD3E79B-094A-4BE2-AC5E-D966218C989B}"/>
              </a:ext>
            </a:extLst>
          </p:cNvPr>
          <p:cNvCxnSpPr/>
          <p:nvPr userDrawn="1"/>
        </p:nvCxnSpPr>
        <p:spPr>
          <a:xfrm>
            <a:off x="0" y="1647657"/>
            <a:ext cx="12192000" cy="0"/>
          </a:xfrm>
          <a:prstGeom prst="line">
            <a:avLst/>
          </a:prstGeom>
          <a:ln>
            <a:gradFill flip="none" rotWithShape="1">
              <a:gsLst>
                <a:gs pos="0">
                  <a:srgbClr val="5C9BBA"/>
                </a:gs>
                <a:gs pos="100000">
                  <a:srgbClr val="005277"/>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DGMKG Layout">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67D3082-49AB-41C6-9CA3-1241F225B5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025" b="71950"/>
          <a:stretch/>
        </p:blipFill>
        <p:spPr>
          <a:xfrm>
            <a:off x="0" y="10"/>
            <a:ext cx="12192000" cy="1647647"/>
          </a:xfrm>
          <a:prstGeom prst="rect">
            <a:avLst/>
          </a:prstGeom>
        </p:spPr>
      </p:pic>
      <p:sp>
        <p:nvSpPr>
          <p:cNvPr id="15" name="Titel 1">
            <a:extLst>
              <a:ext uri="{FF2B5EF4-FFF2-40B4-BE49-F238E27FC236}">
                <a16:creationId xmlns:a16="http://schemas.microsoft.com/office/drawing/2014/main" id="{0BE1B2F9-632C-4955-A48F-06253E13DDF9}"/>
              </a:ext>
            </a:extLst>
          </p:cNvPr>
          <p:cNvSpPr>
            <a:spLocks noGrp="1"/>
          </p:cNvSpPr>
          <p:nvPr>
            <p:ph type="title"/>
          </p:nvPr>
        </p:nvSpPr>
        <p:spPr>
          <a:xfrm>
            <a:off x="609599" y="1729893"/>
            <a:ext cx="10982325" cy="660882"/>
          </a:xfrm>
          <a:prstGeom prst="rect">
            <a:avLst/>
          </a:prstGeom>
        </p:spPr>
        <p:txBody>
          <a:bodyPr vert="horz" lIns="91440" tIns="45720" rIns="91440" bIns="45720" rtlCol="0" anchor="ctr">
            <a:noAutofit/>
          </a:bodyPr>
          <a:lstStyle>
            <a:lvl1pPr>
              <a:defRPr lang="de-DE" sz="3600" dirty="0">
                <a:latin typeface="+mn-lt"/>
              </a:defRPr>
            </a:lvl1pPr>
          </a:lstStyle>
          <a:p>
            <a:pPr lvl="0"/>
            <a:r>
              <a:rPr lang="de-DE" dirty="0"/>
              <a:t>Mastertitelformat bearbeiten</a:t>
            </a:r>
          </a:p>
        </p:txBody>
      </p:sp>
      <p:cxnSp>
        <p:nvCxnSpPr>
          <p:cNvPr id="4" name="Gerader Verbinder 3">
            <a:extLst>
              <a:ext uri="{FF2B5EF4-FFF2-40B4-BE49-F238E27FC236}">
                <a16:creationId xmlns:a16="http://schemas.microsoft.com/office/drawing/2014/main" id="{1D16ED1A-DC2A-4667-9501-FCEF7791D41F}"/>
              </a:ext>
            </a:extLst>
          </p:cNvPr>
          <p:cNvCxnSpPr/>
          <p:nvPr userDrawn="1"/>
        </p:nvCxnSpPr>
        <p:spPr>
          <a:xfrm>
            <a:off x="0" y="1647657"/>
            <a:ext cx="12192000" cy="0"/>
          </a:xfrm>
          <a:prstGeom prst="line">
            <a:avLst/>
          </a:prstGeom>
          <a:ln>
            <a:gradFill flip="none" rotWithShape="1">
              <a:gsLst>
                <a:gs pos="0">
                  <a:srgbClr val="5C9BBA"/>
                </a:gs>
                <a:gs pos="100000">
                  <a:srgbClr val="005277"/>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4250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folie DGMKG Layou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67D3082-49AB-41C6-9CA3-1241F225B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25" b="71950"/>
          <a:stretch/>
        </p:blipFill>
        <p:spPr>
          <a:xfrm>
            <a:off x="0" y="10"/>
            <a:ext cx="12192000" cy="1647647"/>
          </a:xfrm>
          <a:prstGeom prst="rect">
            <a:avLst/>
          </a:prstGeom>
        </p:spPr>
      </p:pic>
      <p:cxnSp>
        <p:nvCxnSpPr>
          <p:cNvPr id="4" name="Gerader Verbinder 3">
            <a:extLst>
              <a:ext uri="{FF2B5EF4-FFF2-40B4-BE49-F238E27FC236}">
                <a16:creationId xmlns:a16="http://schemas.microsoft.com/office/drawing/2014/main" id="{5F46566E-76C9-4E87-AC89-B1F0216721A6}"/>
              </a:ext>
            </a:extLst>
          </p:cNvPr>
          <p:cNvCxnSpPr/>
          <p:nvPr userDrawn="1"/>
        </p:nvCxnSpPr>
        <p:spPr>
          <a:xfrm>
            <a:off x="0" y="1647657"/>
            <a:ext cx="12192000" cy="0"/>
          </a:xfrm>
          <a:prstGeom prst="line">
            <a:avLst/>
          </a:prstGeom>
          <a:ln>
            <a:gradFill flip="none" rotWithShape="1">
              <a:gsLst>
                <a:gs pos="0">
                  <a:srgbClr val="5C9BBA"/>
                </a:gs>
                <a:gs pos="100000">
                  <a:srgbClr val="005277"/>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7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Überschrif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B0555-01FC-48DD-B63A-633A99172326}"/>
              </a:ext>
            </a:extLst>
          </p:cNvPr>
          <p:cNvSpPr>
            <a:spLocks noGrp="1"/>
          </p:cNvSpPr>
          <p:nvPr>
            <p:ph type="title"/>
          </p:nvPr>
        </p:nvSpPr>
        <p:spPr>
          <a:xfrm>
            <a:off x="609599" y="434493"/>
            <a:ext cx="10982325" cy="660882"/>
          </a:xfrm>
          <a:prstGeom prst="rect">
            <a:avLst/>
          </a:prstGeom>
        </p:spPr>
        <p:txBody>
          <a:bodyPr vert="horz" lIns="91440" tIns="45720" rIns="91440" bIns="45720" rtlCol="0" anchor="ctr">
            <a:noAutofit/>
          </a:bodyPr>
          <a:lstStyle>
            <a:lvl1pPr>
              <a:defRPr lang="de-DE" sz="3600" dirty="0">
                <a:latin typeface="+mn-lt"/>
              </a:defRPr>
            </a:lvl1pPr>
          </a:lstStyle>
          <a:p>
            <a:pPr lvl="0"/>
            <a:r>
              <a:rPr lang="de-DE" dirty="0"/>
              <a:t>Mastertitelformat bearbeiten</a:t>
            </a:r>
          </a:p>
        </p:txBody>
      </p:sp>
      <p:sp>
        <p:nvSpPr>
          <p:cNvPr id="3" name="Inhaltsplatzhalter 2">
            <a:extLst>
              <a:ext uri="{FF2B5EF4-FFF2-40B4-BE49-F238E27FC236}">
                <a16:creationId xmlns:a16="http://schemas.microsoft.com/office/drawing/2014/main" id="{19A4B0F7-09F4-4886-A83C-11EC3E62D374}"/>
              </a:ext>
            </a:extLst>
          </p:cNvPr>
          <p:cNvSpPr>
            <a:spLocks noGrp="1"/>
          </p:cNvSpPr>
          <p:nvPr>
            <p:ph idx="1"/>
          </p:nvPr>
        </p:nvSpPr>
        <p:spPr>
          <a:xfrm>
            <a:off x="609599" y="1390650"/>
            <a:ext cx="10982325" cy="5032857"/>
          </a:xfrm>
        </p:spPr>
        <p:txBody>
          <a:bodyPr>
            <a:normAutofit/>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8970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CC526D-D7F1-4F18-AE9B-DD0E8C5BFA4C}"/>
              </a:ext>
            </a:extLst>
          </p:cNvPr>
          <p:cNvSpPr>
            <a:spLocks noGrp="1"/>
          </p:cNvSpPr>
          <p:nvPr>
            <p:ph sz="half" idx="1"/>
          </p:nvPr>
        </p:nvSpPr>
        <p:spPr>
          <a:xfrm>
            <a:off x="609599" y="1390650"/>
            <a:ext cx="5400676" cy="5038725"/>
          </a:xfrm>
        </p:spPr>
        <p:txBody>
          <a:bodyPr>
            <a:normAutofit/>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EE19F67C-558F-42D4-BC31-13EF4D50532A}"/>
              </a:ext>
            </a:extLst>
          </p:cNvPr>
          <p:cNvSpPr>
            <a:spLocks noGrp="1"/>
          </p:cNvSpPr>
          <p:nvPr>
            <p:ph sz="half" idx="2"/>
          </p:nvPr>
        </p:nvSpPr>
        <p:spPr>
          <a:xfrm>
            <a:off x="6181725" y="1390650"/>
            <a:ext cx="5400676" cy="5038725"/>
          </a:xfrm>
        </p:spPr>
        <p:txBody>
          <a:bodyPr>
            <a:normAutofit/>
          </a:bodyPr>
          <a:lstStyle>
            <a:lvl1pPr>
              <a:defRPr sz="24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1">
            <a:extLst>
              <a:ext uri="{FF2B5EF4-FFF2-40B4-BE49-F238E27FC236}">
                <a16:creationId xmlns:a16="http://schemas.microsoft.com/office/drawing/2014/main" id="{9EE5B1FD-1A31-425B-ADF4-B5EF4752A79D}"/>
              </a:ext>
            </a:extLst>
          </p:cNvPr>
          <p:cNvSpPr>
            <a:spLocks noGrp="1"/>
          </p:cNvSpPr>
          <p:nvPr>
            <p:ph type="title"/>
          </p:nvPr>
        </p:nvSpPr>
        <p:spPr>
          <a:xfrm>
            <a:off x="609599" y="434493"/>
            <a:ext cx="10982325" cy="660882"/>
          </a:xfrm>
          <a:prstGeom prst="rect">
            <a:avLst/>
          </a:prstGeom>
        </p:spPr>
        <p:txBody>
          <a:bodyPr vert="horz" lIns="91440" tIns="45720" rIns="91440" bIns="45720" rtlCol="0" anchor="ctr">
            <a:noAutofit/>
          </a:bodyPr>
          <a:lstStyle>
            <a:lvl1pPr>
              <a:defRPr lang="de-DE" sz="3600" dirty="0">
                <a:latin typeface="+mn-lt"/>
              </a:defRPr>
            </a:lvl1pPr>
          </a:lstStyle>
          <a:p>
            <a:pPr lvl="0"/>
            <a:r>
              <a:rPr lang="de-DE" dirty="0"/>
              <a:t>Mastertitelformat bearbeiten</a:t>
            </a:r>
          </a:p>
        </p:txBody>
      </p:sp>
    </p:spTree>
    <p:extLst>
      <p:ext uri="{BB962C8B-B14F-4D97-AF65-F5344CB8AC3E}">
        <p14:creationId xmlns:p14="http://schemas.microsoft.com/office/powerpoint/2010/main" val="288499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berschrif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017D7B1-48BC-4C80-91A7-AD5821C2C6F3}"/>
              </a:ext>
            </a:extLst>
          </p:cNvPr>
          <p:cNvSpPr>
            <a:spLocks noGrp="1"/>
          </p:cNvSpPr>
          <p:nvPr>
            <p:ph type="title"/>
          </p:nvPr>
        </p:nvSpPr>
        <p:spPr>
          <a:xfrm>
            <a:off x="609599" y="434493"/>
            <a:ext cx="10982325" cy="660882"/>
          </a:xfrm>
          <a:prstGeom prst="rect">
            <a:avLst/>
          </a:prstGeom>
        </p:spPr>
        <p:txBody>
          <a:bodyPr vert="horz" lIns="91440" tIns="45720" rIns="91440" bIns="45720" rtlCol="0" anchor="ctr">
            <a:noAutofit/>
          </a:bodyPr>
          <a:lstStyle>
            <a:lvl1pPr>
              <a:defRPr lang="de-DE" sz="3600" dirty="0">
                <a:latin typeface="+mn-lt"/>
              </a:defRPr>
            </a:lvl1pPr>
          </a:lstStyle>
          <a:p>
            <a:pPr lvl="0"/>
            <a:r>
              <a:rPr lang="de-DE" dirty="0"/>
              <a:t>Mastertitelformat bearbeiten</a:t>
            </a:r>
          </a:p>
        </p:txBody>
      </p:sp>
    </p:spTree>
    <p:extLst>
      <p:ext uri="{BB962C8B-B14F-4D97-AF65-F5344CB8AC3E}">
        <p14:creationId xmlns:p14="http://schemas.microsoft.com/office/powerpoint/2010/main" val="426770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72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E9DD9CE-772F-4F2A-A113-0F98F674C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513ED0C-50E3-48B1-B007-C5636B72F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9C0A-25EF-45B8-B67D-43C00973ECDC}" type="datetimeFigureOut">
              <a:rPr lang="de-DE" smtClean="0"/>
              <a:t>14.03.2023</a:t>
            </a:fld>
            <a:endParaRPr lang="de-DE"/>
          </a:p>
        </p:txBody>
      </p:sp>
      <p:sp>
        <p:nvSpPr>
          <p:cNvPr id="5" name="Fußzeilenplatzhalter 4">
            <a:extLst>
              <a:ext uri="{FF2B5EF4-FFF2-40B4-BE49-F238E27FC236}">
                <a16:creationId xmlns:a16="http://schemas.microsoft.com/office/drawing/2014/main" id="{D6DFF08F-1060-427B-A863-D6151FB17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5FC3B7D-8497-46B5-897F-FDB7424D4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C34F4-295E-4D6C-AED9-8E680F0D66D0}" type="slidenum">
              <a:rPr lang="de-DE" smtClean="0"/>
              <a:t>‹Nr.›</a:t>
            </a:fld>
            <a:endParaRPr lang="de-DE"/>
          </a:p>
        </p:txBody>
      </p:sp>
      <p:sp>
        <p:nvSpPr>
          <p:cNvPr id="8" name="Titel 1">
            <a:extLst>
              <a:ext uri="{FF2B5EF4-FFF2-40B4-BE49-F238E27FC236}">
                <a16:creationId xmlns:a16="http://schemas.microsoft.com/office/drawing/2014/main" id="{C2559E30-E30B-43DA-A02E-942ADF7046B2}"/>
              </a:ext>
            </a:extLst>
          </p:cNvPr>
          <p:cNvSpPr txBox="1">
            <a:spLocks/>
          </p:cNvSpPr>
          <p:nvPr userDrawn="1"/>
        </p:nvSpPr>
        <p:spPr>
          <a:xfrm>
            <a:off x="609599" y="434493"/>
            <a:ext cx="10982325" cy="660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de-DE" sz="3600" kern="1200" dirty="0">
                <a:solidFill>
                  <a:schemeClr val="tx1"/>
                </a:solidFill>
                <a:latin typeface="+mn-lt"/>
                <a:ea typeface="+mj-ea"/>
                <a:cs typeface="+mj-cs"/>
              </a:defRPr>
            </a:lvl1pPr>
          </a:lstStyle>
          <a:p>
            <a:r>
              <a:rPr lang="de-DE" dirty="0"/>
              <a:t>Mastertitelformat bearbeiten</a:t>
            </a:r>
          </a:p>
        </p:txBody>
      </p:sp>
    </p:spTree>
    <p:extLst>
      <p:ext uri="{BB962C8B-B14F-4D97-AF65-F5344CB8AC3E}">
        <p14:creationId xmlns:p14="http://schemas.microsoft.com/office/powerpoint/2010/main" val="49526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9" r:id="rId7"/>
    <p:sldLayoutId id="2147483660" r:id="rId8"/>
    <p:sldLayoutId id="21474836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2ED34F4-6CD5-4DBD-9C4F-D6C68348E5F2}"/>
              </a:ext>
            </a:extLst>
          </p:cNvPr>
          <p:cNvSpPr txBox="1"/>
          <p:nvPr/>
        </p:nvSpPr>
        <p:spPr>
          <a:xfrm>
            <a:off x="2235200" y="1808742"/>
            <a:ext cx="7518400" cy="1477328"/>
          </a:xfrm>
          <a:prstGeom prst="rect">
            <a:avLst/>
          </a:prstGeom>
          <a:solidFill>
            <a:srgbClr val="F0F0F0">
              <a:alpha val="84000"/>
            </a:srgbClr>
          </a:solidFill>
        </p:spPr>
        <p:txBody>
          <a:bodyPr wrap="square" lIns="36000" tIns="0" rIns="36000" bIns="0" rtlCol="0" anchor="ctr" anchorCtr="1">
            <a:spAutoFit/>
          </a:bodyPr>
          <a:lstStyle/>
          <a:p>
            <a:pPr algn="ctr"/>
            <a:r>
              <a:rPr lang="de-DE" sz="3200" dirty="0"/>
              <a:t>Titel</a:t>
            </a:r>
          </a:p>
          <a:p>
            <a:pPr algn="ctr"/>
            <a:r>
              <a:rPr lang="de-DE" sz="3200" dirty="0"/>
              <a:t>Vortragende </a:t>
            </a:r>
          </a:p>
          <a:p>
            <a:pPr algn="ctr"/>
            <a:r>
              <a:rPr lang="de-DE" sz="3200" dirty="0"/>
              <a:t>Klinik/Institution + ggf. Logo</a:t>
            </a:r>
          </a:p>
        </p:txBody>
      </p:sp>
    </p:spTree>
    <p:extLst>
      <p:ext uri="{BB962C8B-B14F-4D97-AF65-F5344CB8AC3E}">
        <p14:creationId xmlns:p14="http://schemas.microsoft.com/office/powerpoint/2010/main" val="422260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698C202-0B63-4517-96FB-78A3A219C7CF}"/>
              </a:ext>
            </a:extLst>
          </p:cNvPr>
          <p:cNvSpPr>
            <a:spLocks noGrp="1"/>
          </p:cNvSpPr>
          <p:nvPr>
            <p:ph idx="1"/>
          </p:nvPr>
        </p:nvSpPr>
        <p:spPr>
          <a:xfrm>
            <a:off x="609599" y="3184211"/>
            <a:ext cx="10982325" cy="4204014"/>
          </a:xfrm>
        </p:spPr>
        <p:txBody>
          <a:bodyPr/>
          <a:lstStyle/>
          <a:p>
            <a:pPr marL="0" indent="0">
              <a:buNone/>
            </a:pPr>
            <a:r>
              <a:rPr lang="de-DE" altLang="de-DE" dirty="0"/>
              <a:t>Hiermit erkläre ich, dass zu den Inhalten der Veranstaltung</a:t>
            </a:r>
          </a:p>
          <a:p>
            <a:endParaRPr lang="de-DE" dirty="0"/>
          </a:p>
        </p:txBody>
      </p:sp>
      <p:sp>
        <p:nvSpPr>
          <p:cNvPr id="3" name="Titel 2">
            <a:extLst>
              <a:ext uri="{FF2B5EF4-FFF2-40B4-BE49-F238E27FC236}">
                <a16:creationId xmlns:a16="http://schemas.microsoft.com/office/drawing/2014/main" id="{A018B930-0ED2-49E2-AA98-A4BEBF813DFF}"/>
              </a:ext>
            </a:extLst>
          </p:cNvPr>
          <p:cNvSpPr>
            <a:spLocks noGrp="1"/>
          </p:cNvSpPr>
          <p:nvPr>
            <p:ph type="title"/>
          </p:nvPr>
        </p:nvSpPr>
        <p:spPr/>
        <p:txBody>
          <a:bodyPr/>
          <a:lstStyle/>
          <a:p>
            <a:r>
              <a:rPr lang="de-DE" altLang="de-DE" dirty="0">
                <a:cs typeface="Arial" panose="020B0604020202020204" pitchFamily="34" charset="0"/>
              </a:rPr>
              <a:t>Erklärung zu Interessenkonflikten</a:t>
            </a:r>
            <a:endParaRPr lang="de-DE" dirty="0"/>
          </a:p>
        </p:txBody>
      </p:sp>
      <p:sp>
        <p:nvSpPr>
          <p:cNvPr id="4" name="Rechteck 3">
            <a:extLst>
              <a:ext uri="{FF2B5EF4-FFF2-40B4-BE49-F238E27FC236}">
                <a16:creationId xmlns:a16="http://schemas.microsoft.com/office/drawing/2014/main" id="{3B137C77-A13D-476A-AA46-A02947481D3E}"/>
              </a:ext>
            </a:extLst>
          </p:cNvPr>
          <p:cNvSpPr/>
          <p:nvPr/>
        </p:nvSpPr>
        <p:spPr>
          <a:xfrm>
            <a:off x="1282700" y="3683000"/>
            <a:ext cx="8674100" cy="2540000"/>
          </a:xfrm>
          <a:prstGeom prst="rect">
            <a:avLst/>
          </a:prstGeom>
        </p:spPr>
        <p:txBody>
          <a:bodyPr vert="horz" lIns="91440" tIns="45720" rIns="91440" bIns="45720" rtlCol="0">
            <a:normAutofit/>
          </a:bodyPr>
          <a:lstStyle/>
          <a:p>
            <a:pPr marL="72000" indent="-228600">
              <a:lnSpc>
                <a:spcPct val="150000"/>
              </a:lnSpc>
            </a:pPr>
            <a:r>
              <a:rPr lang="de-DE" sz="2400" dirty="0"/>
              <a:t>kein Interessenkonflikt vorliegt.</a:t>
            </a:r>
          </a:p>
          <a:p>
            <a:pPr marL="72000" indent="-228600">
              <a:lnSpc>
                <a:spcPct val="150000"/>
              </a:lnSpc>
            </a:pPr>
            <a:r>
              <a:rPr lang="de-DE" sz="2400" dirty="0"/>
              <a:t>ein materieller Interessenkonflikt vorliegt.</a:t>
            </a:r>
          </a:p>
          <a:p>
            <a:pPr marL="72000" indent="-228600">
              <a:lnSpc>
                <a:spcPct val="150000"/>
              </a:lnSpc>
            </a:pPr>
            <a:r>
              <a:rPr lang="de-DE" sz="2400" dirty="0"/>
              <a:t>ein immaterieller Interessenkonflikt vorliegt.</a:t>
            </a:r>
          </a:p>
        </p:txBody>
      </p:sp>
      <p:sp>
        <p:nvSpPr>
          <p:cNvPr id="5" name="Textfeld 4">
            <a:extLst>
              <a:ext uri="{FF2B5EF4-FFF2-40B4-BE49-F238E27FC236}">
                <a16:creationId xmlns:a16="http://schemas.microsoft.com/office/drawing/2014/main" id="{17253A5E-7474-43B0-B529-FA1EA148584D}"/>
              </a:ext>
            </a:extLst>
          </p:cNvPr>
          <p:cNvSpPr txBox="1"/>
          <p:nvPr/>
        </p:nvSpPr>
        <p:spPr>
          <a:xfrm>
            <a:off x="787275" y="4441028"/>
            <a:ext cx="360000" cy="360000"/>
          </a:xfrm>
          <a:prstGeom prst="rect">
            <a:avLst/>
          </a:prstGeom>
          <a:noFill/>
          <a:ln>
            <a:solidFill>
              <a:schemeClr val="tx1"/>
            </a:solidFill>
          </a:ln>
        </p:spPr>
        <p:txBody>
          <a:bodyPr wrap="none" lIns="0" tIns="0" rIns="0" bIns="0" rtlCol="0" anchor="ctr" anchorCtr="1">
            <a:noAutofit/>
          </a:bodyPr>
          <a:lstStyle/>
          <a:p>
            <a:endParaRPr lang="de-DE" sz="3200" dirty="0"/>
          </a:p>
        </p:txBody>
      </p:sp>
      <p:sp>
        <p:nvSpPr>
          <p:cNvPr id="6" name="Textfeld 5">
            <a:extLst>
              <a:ext uri="{FF2B5EF4-FFF2-40B4-BE49-F238E27FC236}">
                <a16:creationId xmlns:a16="http://schemas.microsoft.com/office/drawing/2014/main" id="{35CB9D09-607B-48E4-9033-302A8C365B9F}"/>
              </a:ext>
            </a:extLst>
          </p:cNvPr>
          <p:cNvSpPr txBox="1"/>
          <p:nvPr/>
        </p:nvSpPr>
        <p:spPr>
          <a:xfrm>
            <a:off x="787275" y="3889933"/>
            <a:ext cx="360000" cy="360000"/>
          </a:xfrm>
          <a:prstGeom prst="rect">
            <a:avLst/>
          </a:prstGeom>
          <a:noFill/>
          <a:ln>
            <a:solidFill>
              <a:schemeClr val="tx1"/>
            </a:solidFill>
          </a:ln>
        </p:spPr>
        <p:txBody>
          <a:bodyPr wrap="none" lIns="0" tIns="0" rIns="0" bIns="0" rtlCol="0" anchor="ctr" anchorCtr="1">
            <a:noAutofit/>
          </a:bodyPr>
          <a:lstStyle/>
          <a:p>
            <a:endParaRPr lang="de-DE" sz="2400" dirty="0"/>
          </a:p>
        </p:txBody>
      </p:sp>
      <p:sp>
        <p:nvSpPr>
          <p:cNvPr id="7" name="Textfeld 6">
            <a:extLst>
              <a:ext uri="{FF2B5EF4-FFF2-40B4-BE49-F238E27FC236}">
                <a16:creationId xmlns:a16="http://schemas.microsoft.com/office/drawing/2014/main" id="{93620273-8AC8-409D-9149-F9787A5E122C}"/>
              </a:ext>
            </a:extLst>
          </p:cNvPr>
          <p:cNvSpPr txBox="1"/>
          <p:nvPr/>
        </p:nvSpPr>
        <p:spPr>
          <a:xfrm>
            <a:off x="787275" y="4992124"/>
            <a:ext cx="360000" cy="360000"/>
          </a:xfrm>
          <a:prstGeom prst="rect">
            <a:avLst/>
          </a:prstGeom>
          <a:noFill/>
          <a:ln>
            <a:solidFill>
              <a:schemeClr val="tx1"/>
            </a:solidFill>
          </a:ln>
        </p:spPr>
        <p:txBody>
          <a:bodyPr wrap="none" lIns="0" tIns="0" rIns="0" bIns="0" rtlCol="0" anchor="ctr" anchorCtr="1">
            <a:noAutofit/>
          </a:bodyPr>
          <a:lstStyle/>
          <a:p>
            <a:endParaRPr lang="de-DE" sz="2400" dirty="0"/>
          </a:p>
        </p:txBody>
      </p:sp>
    </p:spTree>
    <p:extLst>
      <p:ext uri="{BB962C8B-B14F-4D97-AF65-F5344CB8AC3E}">
        <p14:creationId xmlns:p14="http://schemas.microsoft.com/office/powerpoint/2010/main" val="372553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13B95137-0842-AF6F-1073-FB0F32F78C77}"/>
              </a:ext>
            </a:extLst>
          </p:cNvPr>
          <p:cNvGraphicFramePr>
            <a:graphicFrameLocks noGrp="1"/>
          </p:cNvGraphicFramePr>
          <p:nvPr>
            <p:extLst>
              <p:ext uri="{D42A27DB-BD31-4B8C-83A1-F6EECF244321}">
                <p14:modId xmlns:p14="http://schemas.microsoft.com/office/powerpoint/2010/main" val="626030681"/>
              </p:ext>
            </p:extLst>
          </p:nvPr>
        </p:nvGraphicFramePr>
        <p:xfrm>
          <a:off x="838200" y="2536576"/>
          <a:ext cx="10414000" cy="3927725"/>
        </p:xfrm>
        <a:graphic>
          <a:graphicData uri="http://schemas.openxmlformats.org/drawingml/2006/table">
            <a:tbl>
              <a:tblPr firstRow="1">
                <a:tableStyleId>{3B4B98B0-60AC-42C2-AFA5-B58CD77FA1E5}</a:tableStyleId>
              </a:tblPr>
              <a:tblGrid>
                <a:gridCol w="3721222">
                  <a:extLst>
                    <a:ext uri="{9D8B030D-6E8A-4147-A177-3AD203B41FA5}">
                      <a16:colId xmlns:a16="http://schemas.microsoft.com/office/drawing/2014/main" val="283048639"/>
                    </a:ext>
                  </a:extLst>
                </a:gridCol>
                <a:gridCol w="6692778">
                  <a:extLst>
                    <a:ext uri="{9D8B030D-6E8A-4147-A177-3AD203B41FA5}">
                      <a16:colId xmlns:a16="http://schemas.microsoft.com/office/drawing/2014/main" val="2462662190"/>
                    </a:ext>
                  </a:extLst>
                </a:gridCol>
              </a:tblGrid>
              <a:tr h="967885">
                <a:tc>
                  <a:txBody>
                    <a:bodyPr/>
                    <a:lstStyle/>
                    <a:p>
                      <a:pPr algn="ctr">
                        <a:lnSpc>
                          <a:spcPct val="100000"/>
                        </a:lnSpc>
                      </a:pPr>
                      <a:r>
                        <a:rPr lang="de-DE" sz="2400" b="0" dirty="0"/>
                        <a:t>Unternehmen</a:t>
                      </a:r>
                      <a:endParaRPr lang="de-DE" sz="2400" b="0" dirty="0">
                        <a:solidFill>
                          <a:schemeClr val="tx1"/>
                        </a:solidFill>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D9CBB"/>
                    </a:solidFill>
                  </a:tcPr>
                </a:tc>
                <a:tc>
                  <a:txBody>
                    <a:bodyPr/>
                    <a:lstStyle/>
                    <a:p>
                      <a:pPr algn="ctr">
                        <a:lnSpc>
                          <a:spcPct val="100000"/>
                        </a:lnSpc>
                      </a:pPr>
                      <a:r>
                        <a:rPr lang="de-DE" sz="2400" b="0" dirty="0"/>
                        <a:t>Verbindungen</a:t>
                      </a:r>
                    </a:p>
                    <a:p>
                      <a:pPr algn="ctr">
                        <a:lnSpc>
                          <a:spcPct val="100000"/>
                        </a:lnSpc>
                      </a:pPr>
                      <a:r>
                        <a:rPr lang="de-DE" sz="1400" b="0" dirty="0"/>
                        <a:t>(z.B. Firmenbesitz/ -anteil, Beschäftigungsverhältnis, Beratertätigkeit, Vertragshonorar, Zuwendung für Forschung, andere) </a:t>
                      </a:r>
                      <a:endParaRPr lang="de-DE" sz="1400" b="0" dirty="0">
                        <a:solidFill>
                          <a:schemeClr val="tx1"/>
                        </a:solidFill>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D9CBB"/>
                    </a:solidFill>
                  </a:tcPr>
                </a:tc>
                <a:extLst>
                  <a:ext uri="{0D108BD9-81ED-4DB2-BD59-A6C34878D82A}">
                    <a16:rowId xmlns:a16="http://schemas.microsoft.com/office/drawing/2014/main" val="377630870"/>
                  </a:ext>
                </a:extLst>
              </a:tr>
              <a:tr h="739960">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133961"/>
                  </a:ext>
                </a:extLst>
              </a:tr>
              <a:tr h="739960">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1476291"/>
                  </a:ext>
                </a:extLst>
              </a:tr>
              <a:tr h="739960">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902133"/>
                  </a:ext>
                </a:extLst>
              </a:tr>
              <a:tr h="739960">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pPr>
                      <a:endParaRPr lang="de-DE" sz="1800" dirty="0"/>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68210199"/>
                  </a:ext>
                </a:extLst>
              </a:tr>
            </a:tbl>
          </a:graphicData>
        </a:graphic>
      </p:graphicFrame>
      <p:sp>
        <p:nvSpPr>
          <p:cNvPr id="6" name="Titel 5">
            <a:extLst>
              <a:ext uri="{FF2B5EF4-FFF2-40B4-BE49-F238E27FC236}">
                <a16:creationId xmlns:a16="http://schemas.microsoft.com/office/drawing/2014/main" id="{6D2317A2-2025-4999-B76C-68AF8DFB133F}"/>
              </a:ext>
            </a:extLst>
          </p:cNvPr>
          <p:cNvSpPr>
            <a:spLocks noGrp="1"/>
          </p:cNvSpPr>
          <p:nvPr>
            <p:ph type="title"/>
          </p:nvPr>
        </p:nvSpPr>
        <p:spPr/>
        <p:txBody>
          <a:bodyPr/>
          <a:lstStyle/>
          <a:p>
            <a:r>
              <a:rPr lang="de-DE" altLang="de-DE" dirty="0">
                <a:cs typeface="Arial" panose="020B0604020202020204" pitchFamily="34" charset="0"/>
              </a:rPr>
              <a:t>Erklärung zu Interessenkonflikten</a:t>
            </a:r>
            <a:br>
              <a:rPr lang="de-DE" dirty="0"/>
            </a:br>
            <a:endParaRPr lang="de-DE" dirty="0"/>
          </a:p>
        </p:txBody>
      </p:sp>
    </p:spTree>
    <p:extLst>
      <p:ext uri="{BB962C8B-B14F-4D97-AF65-F5344CB8AC3E}">
        <p14:creationId xmlns:p14="http://schemas.microsoft.com/office/powerpoint/2010/main" val="301661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3C2AC50B-5206-0947-F80C-D2E530C2D685}"/>
              </a:ext>
            </a:extLst>
          </p:cNvPr>
          <p:cNvSpPr txBox="1">
            <a:spLocks/>
          </p:cNvSpPr>
          <p:nvPr/>
        </p:nvSpPr>
        <p:spPr bwMode="auto">
          <a:xfrm>
            <a:off x="1343472" y="3717032"/>
            <a:ext cx="9937104" cy="29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fontAlgn="auto" hangingPunct="1">
              <a:spcAft>
                <a:spcPts val="0"/>
              </a:spcAft>
              <a:defRPr/>
            </a:pPr>
            <a:endParaRPr lang="de-DE" sz="1800" dirty="0"/>
          </a:p>
        </p:txBody>
      </p:sp>
      <p:sp>
        <p:nvSpPr>
          <p:cNvPr id="9" name="Inhaltsplatzhalter 8">
            <a:extLst>
              <a:ext uri="{FF2B5EF4-FFF2-40B4-BE49-F238E27FC236}">
                <a16:creationId xmlns:a16="http://schemas.microsoft.com/office/drawing/2014/main" id="{EA950525-DF34-425C-9250-247A6C433F51}"/>
              </a:ext>
            </a:extLst>
          </p:cNvPr>
          <p:cNvSpPr>
            <a:spLocks noGrp="1"/>
          </p:cNvSpPr>
          <p:nvPr>
            <p:ph idx="1"/>
          </p:nvPr>
        </p:nvSpPr>
        <p:spPr/>
        <p:txBody>
          <a:bodyPr>
            <a:normAutofit/>
          </a:bodyPr>
          <a:lstStyle/>
          <a:p>
            <a:pPr algn="just">
              <a:defRPr/>
            </a:pPr>
            <a:r>
              <a:rPr lang="de-DE" altLang="de-DE" sz="1800" b="1" dirty="0">
                <a:solidFill>
                  <a:srgbClr val="FF0000"/>
                </a:solidFill>
              </a:rPr>
              <a:t>Bitte die Folie 2 „Erklärung zu Interessenskonflikten“ bei allen Vorträgen auf Veranstaltungen der DGMKG zu Beginn des Vortrages im Veranstaltungsraum projizieren. </a:t>
            </a:r>
            <a:endParaRPr lang="de-DE" sz="1800" dirty="0"/>
          </a:p>
          <a:p>
            <a:pPr algn="just">
              <a:defRPr/>
            </a:pPr>
            <a:r>
              <a:rPr lang="de-DE" sz="1800" dirty="0"/>
              <a:t>Ein </a:t>
            </a:r>
            <a:r>
              <a:rPr lang="de-DE" sz="1800" b="1" dirty="0"/>
              <a:t>Interessenkonflikt</a:t>
            </a:r>
            <a:r>
              <a:rPr lang="de-DE" sz="1800" dirty="0"/>
              <a:t> besteht, wenn der Referent materielle oder persönliche Beziehungen hat, die geeignet sind, die Inhalte der Veranstaltung zu beeinflussen. </a:t>
            </a:r>
          </a:p>
          <a:p>
            <a:pPr algn="just">
              <a:defRPr/>
            </a:pPr>
            <a:r>
              <a:rPr lang="de-DE" sz="1800" dirty="0"/>
              <a:t>Wenn Interessenkonflikte vorliegen, nutzen Sie bitte die Folie 3 um in der </a:t>
            </a:r>
            <a:r>
              <a:rPr lang="de-DE" sz="1800" b="1" dirty="0"/>
              <a:t>Tabelle</a:t>
            </a:r>
            <a:r>
              <a:rPr lang="de-DE" sz="1800" dirty="0"/>
              <a:t> die Interessenkonflikte darzulegen, andernfalls löschen Sie die Folie mit der Tabelle aus Ihrem Vortrag.</a:t>
            </a:r>
          </a:p>
          <a:p>
            <a:pPr algn="just">
              <a:defRPr/>
            </a:pPr>
            <a:r>
              <a:rPr lang="de-DE" sz="1800" b="1" i="1" dirty="0"/>
              <a:t>Materielle </a:t>
            </a:r>
            <a:r>
              <a:rPr lang="de-DE" sz="1800" b="1" dirty="0"/>
              <a:t>Interessenkonflikte </a:t>
            </a:r>
            <a:r>
              <a:rPr lang="de-DE" sz="1800" dirty="0"/>
              <a:t>können z.B. finanzielle Verbindungen zu Unternehmen sein, deren Produkte in der Veranstaltung unmittelbar oder mittelbar berührt sind. Unter finanziellen Verbindungen sind bspw. Beschäftigungsverhältnisse, Beratungstätigkeiten, Aktienbesitz, Honorare für Vorträge, Reisekostenübernahmen, Studienunterstützungen oder andere Drittmittel zu verstehen. </a:t>
            </a:r>
          </a:p>
          <a:p>
            <a:pPr algn="just">
              <a:defRPr/>
            </a:pPr>
            <a:r>
              <a:rPr lang="de-DE" sz="1800" b="1" i="1" dirty="0"/>
              <a:t>Nichtmaterielle </a:t>
            </a:r>
            <a:r>
              <a:rPr lang="de-DE" sz="1800" b="1" dirty="0"/>
              <a:t>Interessenkonflikte </a:t>
            </a:r>
            <a:r>
              <a:rPr lang="de-DE" sz="1800" dirty="0"/>
              <a:t>liegen z.B. dann vor, wenn enge persönliche Verbindungen zu jemandem bestehen, dessen wirtschaftliche oder ideelle Belange durch die Veranstaltung berührt werden (Partnerschaft, familiäre Beziehungen etc.).</a:t>
            </a:r>
          </a:p>
          <a:p>
            <a:pPr algn="just"/>
            <a:endParaRPr lang="de-DE" sz="1800" dirty="0"/>
          </a:p>
        </p:txBody>
      </p:sp>
      <p:sp>
        <p:nvSpPr>
          <p:cNvPr id="3" name="Titel 2">
            <a:extLst>
              <a:ext uri="{FF2B5EF4-FFF2-40B4-BE49-F238E27FC236}">
                <a16:creationId xmlns:a16="http://schemas.microsoft.com/office/drawing/2014/main" id="{4C17121F-07AC-440D-A613-254F33947D51}"/>
              </a:ext>
            </a:extLst>
          </p:cNvPr>
          <p:cNvSpPr>
            <a:spLocks noGrp="1"/>
          </p:cNvSpPr>
          <p:nvPr>
            <p:ph type="title"/>
          </p:nvPr>
        </p:nvSpPr>
        <p:spPr/>
        <p:txBody>
          <a:bodyPr/>
          <a:lstStyle/>
          <a:p>
            <a:r>
              <a:rPr lang="de-DE" altLang="de-DE">
                <a:cs typeface="Arial" panose="020B0604020202020204" pitchFamily="34" charset="0"/>
              </a:rPr>
              <a:t>Erläuterung </a:t>
            </a:r>
            <a:r>
              <a:rPr lang="de-DE" altLang="de-DE" dirty="0">
                <a:cs typeface="Arial" panose="020B0604020202020204" pitchFamily="34" charset="0"/>
              </a:rPr>
              <a:t>zu Interessenkonflikten</a:t>
            </a:r>
            <a:br>
              <a:rPr lang="de-DE" dirty="0"/>
            </a:br>
            <a:endParaRPr lang="de-DE" dirty="0"/>
          </a:p>
        </p:txBody>
      </p:sp>
    </p:spTree>
    <p:extLst>
      <p:ext uri="{BB962C8B-B14F-4D97-AF65-F5344CB8AC3E}">
        <p14:creationId xmlns:p14="http://schemas.microsoft.com/office/powerpoint/2010/main" val="27620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EDF07F7-57AA-4C03-BAE2-17DA2ED065CA}"/>
              </a:ext>
            </a:extLst>
          </p:cNvPr>
          <p:cNvSpPr>
            <a:spLocks noGrp="1"/>
          </p:cNvSpPr>
          <p:nvPr>
            <p:ph idx="1"/>
          </p:nvPr>
        </p:nvSpPr>
        <p:spPr/>
        <p:txBody>
          <a:bodyPr/>
          <a:lstStyle/>
          <a:p>
            <a:endParaRPr lang="de-DE"/>
          </a:p>
        </p:txBody>
      </p:sp>
      <p:sp>
        <p:nvSpPr>
          <p:cNvPr id="3" name="Titel 2">
            <a:extLst>
              <a:ext uri="{FF2B5EF4-FFF2-40B4-BE49-F238E27FC236}">
                <a16:creationId xmlns:a16="http://schemas.microsoft.com/office/drawing/2014/main" id="{7CAA7C35-2499-4CEF-92C8-4CE26B17C4A1}"/>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8586209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231</Words>
  <Application>Microsoft Office PowerPoint</Application>
  <PresentationFormat>Breitbild</PresentationFormat>
  <Paragraphs>19</Paragraphs>
  <Slides>5</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Calibri</vt:lpstr>
      <vt:lpstr>Office</vt:lpstr>
      <vt:lpstr>PowerPoint-Präsentation</vt:lpstr>
      <vt:lpstr>Erklärung zu Interessenkonflikten</vt:lpstr>
      <vt:lpstr>Erklärung zu Interessenkonflikten </vt:lpstr>
      <vt:lpstr>Erläuterung zu Interessenkonflikten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Naujokat, Hendrik</dc:creator>
  <cp:lastModifiedBy>Naujokat, Hendrik</cp:lastModifiedBy>
  <cp:revision>18</cp:revision>
  <dcterms:created xsi:type="dcterms:W3CDTF">2023-03-13T15:16:21Z</dcterms:created>
  <dcterms:modified xsi:type="dcterms:W3CDTF">2023-03-14T13:39:18Z</dcterms:modified>
</cp:coreProperties>
</file>